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9"/>
  </p:handoutMasterIdLst>
  <p:sldIdLst>
    <p:sldId id="422" r:id="rId3"/>
    <p:sldId id="490" r:id="rId5"/>
    <p:sldId id="488" r:id="rId6"/>
    <p:sldId id="489" r:id="rId7"/>
    <p:sldId id="493" r:id="rId8"/>
  </p:sldIdLst>
  <p:sldSz cx="9903460" cy="6858000" type="A4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8df02a87-fb9e-4708-9f14-c11889b4f4ce}">
          <p14:sldIdLst>
            <p14:sldId id="422"/>
            <p14:sldId id="490"/>
            <p14:sldId id="488"/>
            <p14:sldId id="489"/>
            <p14:sldId id="493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9" clrIdx="0"/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F0F0"/>
    <a:srgbClr val="E6EEF1"/>
    <a:srgbClr val="FFFFFF"/>
    <a:srgbClr val="DCDCDC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536"/>
        <p:guide pos="4122"/>
        <p:guide orient="horz" pos="4255"/>
        <p:guide orient="horz" pos="3867"/>
        <p:guide pos="5961"/>
        <p:guide pos="211"/>
        <p:guide pos="2144"/>
        <p:guide pos="369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handoutMaster" Target="handoutMasters/handoutMaster1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commentAuthors" Target="commentAuthors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00690" y="1143000"/>
            <a:ext cx="445662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和副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544147" y="2308881"/>
            <a:ext cx="8815306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/>
                <a:latin typeface="+mn-ea"/>
                <a:ea typeface="+mn-ea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544182" y="3565525"/>
            <a:ext cx="8815236" cy="801370"/>
          </a:xfrm>
        </p:spPr>
        <p:txBody>
          <a:bodyPr lIns="101600" tIns="38100" rIns="76200" bIns="38100" anchor="ctr" anchorCtr="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  <a:latin typeface="+mn-ea"/>
                <a:ea typeface="+mn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pic>
        <p:nvPicPr>
          <p:cNvPr id="4" name="图片 3" descr="his_0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806180" y="178435"/>
            <a:ext cx="872490" cy="33845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正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544147" y="581225"/>
            <a:ext cx="8815306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2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ea"/>
                <a:ea typeface="+mn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idx="1" hasCustomPrompt="1"/>
          </p:nvPr>
        </p:nvSpPr>
        <p:spPr>
          <a:xfrm>
            <a:off x="544182" y="1508125"/>
            <a:ext cx="8815236" cy="4749165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zh-CN" altLang="en-US" dirty="0"/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标题与图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5" name="标题 4"/>
          <p:cNvSpPr>
            <a:spLocks noGrp="1"/>
          </p:cNvSpPr>
          <p:nvPr>
            <p:ph type="title" hasCustomPrompt="1"/>
          </p:nvPr>
        </p:nvSpPr>
        <p:spPr>
          <a:xfrm>
            <a:off x="682420" y="727710"/>
            <a:ext cx="3193911" cy="1115060"/>
          </a:xfrm>
        </p:spPr>
        <p:txBody>
          <a:bodyPr anchor="ctr" anchorCtr="0"/>
          <a:lstStyle>
            <a:lvl1pPr>
              <a:defRPr sz="3200">
                <a:latin typeface="+mn-ea"/>
                <a:ea typeface="+mn-ea"/>
              </a:defRPr>
            </a:lvl1pPr>
          </a:lstStyle>
          <a:p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idx="1" hasCustomPrompt="1"/>
          </p:nvPr>
        </p:nvSpPr>
        <p:spPr>
          <a:xfrm>
            <a:off x="4173955" y="727710"/>
            <a:ext cx="5013697" cy="5403215"/>
          </a:xfrm>
        </p:spPr>
        <p:txBody>
          <a:bodyPr/>
          <a:lstStyle>
            <a:lvl1pPr>
              <a:defRPr sz="2400">
                <a:latin typeface="+mn-ea"/>
                <a:ea typeface="+mn-ea"/>
              </a:defRPr>
            </a:lvl1pPr>
            <a:lvl2pPr marL="457200" indent="0">
              <a:buNone/>
              <a:defRPr sz="2400">
                <a:latin typeface="+mn-ea"/>
                <a:ea typeface="+mn-ea"/>
              </a:defRPr>
            </a:lvl2pPr>
            <a:lvl3pPr>
              <a:defRPr sz="2400">
                <a:latin typeface="+mn-ea"/>
                <a:ea typeface="+mn-ea"/>
              </a:defRPr>
            </a:lvl3pPr>
            <a:lvl4pPr>
              <a:defRPr sz="2400">
                <a:latin typeface="+mn-ea"/>
                <a:ea typeface="+mn-ea"/>
              </a:defRPr>
            </a:lvl4pPr>
            <a:lvl5pPr>
              <a:defRPr sz="2400">
                <a:latin typeface="+mn-ea"/>
                <a:ea typeface="+mn-e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单击此处编辑正文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half" idx="2" hasCustomPrompt="1"/>
          </p:nvPr>
        </p:nvSpPr>
        <p:spPr>
          <a:xfrm>
            <a:off x="682420" y="2239645"/>
            <a:ext cx="3193911" cy="3891915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+mn-ea"/>
                <a:ea typeface="+mn-ea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单击此处编辑正文</a:t>
            </a:r>
            <a:endParaRPr lang="zh-CN" altLang="en-US" smtClean="0"/>
          </a:p>
          <a:p>
            <a:pPr lvl="0"/>
            <a:r>
              <a:rPr lang="zh-CN" altLang="en-US" smtClean="0">
                <a:sym typeface="+mn-ea"/>
              </a:rPr>
              <a:t>单击此处编辑正文</a:t>
            </a:r>
            <a:endParaRPr lang="zh-CN" altLang="en-US" smtClean="0"/>
          </a:p>
          <a:p>
            <a:pPr lvl="0"/>
            <a:r>
              <a:rPr lang="zh-CN" altLang="en-US" smtClean="0">
                <a:sym typeface="+mn-ea"/>
              </a:rPr>
              <a:t>单击此处编辑正文</a:t>
            </a:r>
            <a:endParaRPr lang="zh-CN" altLang="en-US" smtClean="0"/>
          </a:p>
          <a:p>
            <a:pPr lvl="0"/>
            <a:r>
              <a:rPr lang="zh-CN" altLang="en-US" smtClean="0">
                <a:sym typeface="+mn-ea"/>
              </a:rPr>
              <a:t>单击此处编辑正文</a:t>
            </a:r>
            <a:endParaRPr lang="zh-CN" altLang="en-US" smtClean="0">
              <a:sym typeface="+mn-ea"/>
            </a:endParaRPr>
          </a:p>
          <a:p>
            <a:pPr lvl="0"/>
            <a:r>
              <a:rPr lang="zh-CN" altLang="en-US" smtClean="0">
                <a:sym typeface="+mn-ea"/>
              </a:rPr>
              <a:t>单击此处编辑正文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注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 hasCustomPrompt="1"/>
          </p:nvPr>
        </p:nvSpPr>
        <p:spPr>
          <a:xfrm>
            <a:off x="544182" y="5605145"/>
            <a:ext cx="8815236" cy="558165"/>
          </a:xfrm>
        </p:spPr>
        <p:txBody>
          <a:bodyPr/>
          <a:lstStyle>
            <a:lvl1pPr>
              <a:defRPr b="0">
                <a:latin typeface="+mn-ea"/>
                <a:ea typeface="+mn-ea"/>
              </a:defRPr>
            </a:lvl1pPr>
          </a:lstStyle>
          <a:p>
            <a:r>
              <a:rPr lang="zh-CN" altLang="en-US"/>
              <a:t>单击此处编辑正文</a:t>
            </a:r>
            <a:endParaRPr lang="zh-CN" altLang="en-US"/>
          </a:p>
        </p:txBody>
      </p:sp>
      <p:sp>
        <p:nvSpPr>
          <p:cNvPr id="8" name="内容占位符 7"/>
          <p:cNvSpPr>
            <a:spLocks noGrp="1"/>
          </p:cNvSpPr>
          <p:nvPr>
            <p:ph idx="1" hasCustomPrompt="1"/>
          </p:nvPr>
        </p:nvSpPr>
        <p:spPr>
          <a:xfrm>
            <a:off x="544182" y="641350"/>
            <a:ext cx="8815236" cy="455612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457200" marR="0" lvl="1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单击此处编辑正文</a:t>
            </a:r>
            <a:endParaRPr dirty="0">
              <a:sym typeface="+mn-ea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单张大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9907211" cy="686816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457200" marR="0" lvl="1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单击此处编辑正文</a:t>
            </a:r>
            <a:endParaRPr dirty="0">
              <a:sym typeface="+mn-e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联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内容占位符 1"/>
          <p:cNvSpPr>
            <a:spLocks noGrp="1"/>
          </p:cNvSpPr>
          <p:nvPr>
            <p:ph sz="half" idx="2" hasCustomPrompt="1"/>
          </p:nvPr>
        </p:nvSpPr>
        <p:spPr>
          <a:xfrm>
            <a:off x="380154" y="565150"/>
            <a:ext cx="4386469" cy="57277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单击此处编辑正文</a:t>
            </a:r>
            <a:endParaRPr dirty="0"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half" idx="13" hasCustomPrompt="1"/>
          </p:nvPr>
        </p:nvSpPr>
        <p:spPr>
          <a:xfrm>
            <a:off x="5107575" y="565150"/>
            <a:ext cx="4386469" cy="57277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</a:t>
            </a:r>
            <a:r>
              <a:rPr>
                <a:sym typeface="+mn-ea"/>
              </a:rPr>
              <a:t>正文</a:t>
            </a:r>
            <a:endParaRPr dirty="0">
              <a:sym typeface="+mn-ea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544147" y="623591"/>
            <a:ext cx="8815306" cy="899167"/>
          </a:xfrm>
        </p:spPr>
        <p:txBody>
          <a:bodyPr vert="horz" lIns="101600" tIns="38100" rIns="25400" bIns="38100" rtlCol="0" anchor="ctr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3200" b="0" i="0" u="none" strike="noStrike" kern="1200" cap="none" spc="600" normalizeH="0" baseline="0" noProof="1" dirty="0">
                <a:solidFill>
                  <a:schemeClr val="tx1"/>
                </a:solidFill>
                <a:effectLst/>
                <a:uFillTx/>
                <a:latin typeface="+mn-ea"/>
                <a:ea typeface="+mn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14617" y="6349833"/>
            <a:ext cx="2193219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ea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343440" y="6349833"/>
            <a:ext cx="321672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994417" y="6349833"/>
            <a:ext cx="2193219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60"/>
          </a:p>
        </p:txBody>
      </p:sp>
      <p:sp>
        <p:nvSpPr>
          <p:cNvPr id="8" name="标题 7"/>
          <p:cNvSpPr>
            <a:spLocks noGrp="1"/>
          </p:cNvSpPr>
          <p:nvPr>
            <p:ph type="title" hasCustomPrompt="1"/>
          </p:nvPr>
        </p:nvSpPr>
        <p:spPr>
          <a:xfrm>
            <a:off x="544147" y="581225"/>
            <a:ext cx="8815306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2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ea"/>
                <a:ea typeface="+mn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9" name="文本占位符 8"/>
          <p:cNvSpPr>
            <a:spLocks noGrp="1"/>
          </p:cNvSpPr>
          <p:nvPr>
            <p:ph type="body" idx="1" hasCustomPrompt="1"/>
          </p:nvPr>
        </p:nvSpPr>
        <p:spPr>
          <a:xfrm>
            <a:off x="544182" y="1508125"/>
            <a:ext cx="8815236" cy="4749165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zh-CN" altLang="en-US" dirty="0"/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n-ea"/>
          <a:ea typeface="+mn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35280" y="315595"/>
            <a:ext cx="6120000" cy="612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460"/>
          </a:p>
        </p:txBody>
      </p:sp>
      <p:sp>
        <p:nvSpPr>
          <p:cNvPr id="12" name="文本框 11"/>
          <p:cNvSpPr txBox="1"/>
          <p:nvPr/>
        </p:nvSpPr>
        <p:spPr>
          <a:xfrm>
            <a:off x="6522625" y="4961915"/>
            <a:ext cx="9956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1600" b="1">
                <a:solidFill>
                  <a:schemeClr val="tx1"/>
                </a:solidFill>
              </a:rPr>
              <a:t>方案名称</a:t>
            </a:r>
            <a:endParaRPr lang="zh-CN" altLang="en-US" sz="1600" b="1">
              <a:solidFill>
                <a:schemeClr val="tx1"/>
              </a:solidFill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7518267" y="5009413"/>
            <a:ext cx="2441213" cy="241903"/>
            <a:chOff x="3620" y="1172"/>
            <a:chExt cx="4733" cy="469"/>
          </a:xfrm>
        </p:grpSpPr>
        <p:sp>
          <p:nvSpPr>
            <p:cNvPr id="13" name="文本框 12"/>
            <p:cNvSpPr txBox="1"/>
            <p:nvPr/>
          </p:nvSpPr>
          <p:spPr>
            <a:xfrm>
              <a:off x="4353" y="1172"/>
              <a:ext cx="4000" cy="469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p>
              <a:pPr lvl="0" algn="l">
                <a:buClrTx/>
                <a:buSzTx/>
                <a:buFontTx/>
              </a:pPr>
              <a:r>
                <a:rPr lang="zh-CN" altLang="en-US" sz="975" b="1">
                  <a:solidFill>
                    <a:schemeClr val="accent1">
                      <a:lumMod val="75000"/>
                    </a:schemeClr>
                  </a:solidFill>
                  <a:sym typeface="+mn-ea"/>
                </a:rPr>
                <a:t>微软雅黑，字号</a:t>
              </a:r>
              <a:r>
                <a:rPr lang="en-US" altLang="zh-CN" sz="975" b="1">
                  <a:solidFill>
                    <a:schemeClr val="accent1">
                      <a:lumMod val="75000"/>
                    </a:schemeClr>
                  </a:solidFill>
                  <a:sym typeface="+mn-ea"/>
                </a:rPr>
                <a:t>16</a:t>
              </a:r>
              <a:r>
                <a:rPr lang="zh-CN" altLang="en-US" sz="975" b="1">
                  <a:solidFill>
                    <a:schemeClr val="accent1">
                      <a:lumMod val="75000"/>
                    </a:schemeClr>
                  </a:solidFill>
                  <a:sym typeface="+mn-ea"/>
                </a:rPr>
                <a:t>，加粗</a:t>
              </a:r>
              <a:endParaRPr lang="zh-CN" altLang="en-US" sz="975" b="1">
                <a:solidFill>
                  <a:schemeClr val="accent1">
                    <a:lumMod val="75000"/>
                  </a:schemeClr>
                </a:solidFill>
                <a:sym typeface="+mn-ea"/>
              </a:endParaRPr>
            </a:p>
          </p:txBody>
        </p:sp>
        <p:cxnSp>
          <p:nvCxnSpPr>
            <p:cNvPr id="14" name="直接连接符 13"/>
            <p:cNvCxnSpPr/>
            <p:nvPr/>
          </p:nvCxnSpPr>
          <p:spPr>
            <a:xfrm>
              <a:off x="3620" y="1389"/>
              <a:ext cx="705" cy="0"/>
            </a:xfrm>
            <a:prstGeom prst="line">
              <a:avLst/>
            </a:prstGeom>
            <a:ln>
              <a:solidFill>
                <a:schemeClr val="accent1"/>
              </a:solidFill>
              <a:headEnd type="oval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sp>
        <p:nvSpPr>
          <p:cNvPr id="15" name="文本框 14"/>
          <p:cNvSpPr txBox="1"/>
          <p:nvPr/>
        </p:nvSpPr>
        <p:spPr>
          <a:xfrm>
            <a:off x="6544850" y="5310505"/>
            <a:ext cx="690880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1000"/>
              <a:t>设计说明</a:t>
            </a:r>
            <a:endParaRPr lang="zh-CN" altLang="en-US" sz="1000"/>
          </a:p>
        </p:txBody>
      </p:sp>
      <p:sp>
        <p:nvSpPr>
          <p:cNvPr id="16" name="文本框 15"/>
          <p:cNvSpPr txBox="1"/>
          <p:nvPr/>
        </p:nvSpPr>
        <p:spPr>
          <a:xfrm>
            <a:off x="2463165" y="2998088"/>
            <a:ext cx="1882140" cy="7550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lnSpc>
                <a:spcPct val="120000"/>
              </a:lnSpc>
            </a:pPr>
            <a:r>
              <a:rPr lang="zh-CN" altLang="en-US" sz="1200"/>
              <a:t>主图</a:t>
            </a:r>
            <a:endParaRPr lang="en-US" altLang="zh-CN" sz="1200"/>
          </a:p>
          <a:p>
            <a:pPr algn="ctr">
              <a:lnSpc>
                <a:spcPct val="120000"/>
              </a:lnSpc>
            </a:pPr>
            <a:r>
              <a:rPr lang="en-US" altLang="zh-CN" sz="1200"/>
              <a:t>17</a:t>
            </a:r>
            <a:r>
              <a:rPr lang="zh-CN" altLang="en-US" sz="1200"/>
              <a:t>×</a:t>
            </a:r>
            <a:r>
              <a:rPr lang="en-US" altLang="zh-CN" sz="1200"/>
              <a:t>17cm</a:t>
            </a:r>
            <a:endParaRPr lang="en-US" altLang="zh-CN" sz="1200"/>
          </a:p>
          <a:p>
            <a:pPr algn="ctr">
              <a:lnSpc>
                <a:spcPct val="120000"/>
              </a:lnSpc>
            </a:pPr>
            <a:r>
              <a:rPr lang="en-US" altLang="zh-CN" sz="1200"/>
              <a:t>300DPI</a:t>
            </a:r>
            <a:endParaRPr lang="en-US" altLang="zh-CN" sz="1200"/>
          </a:p>
        </p:txBody>
      </p:sp>
      <p:grpSp>
        <p:nvGrpSpPr>
          <p:cNvPr id="3" name="组合 2"/>
          <p:cNvGrpSpPr/>
          <p:nvPr/>
        </p:nvGrpSpPr>
        <p:grpSpPr>
          <a:xfrm>
            <a:off x="7235692" y="5313578"/>
            <a:ext cx="2441213" cy="241903"/>
            <a:chOff x="3620" y="1172"/>
            <a:chExt cx="4733" cy="469"/>
          </a:xfrm>
        </p:grpSpPr>
        <p:sp>
          <p:nvSpPr>
            <p:cNvPr id="4" name="文本框 3"/>
            <p:cNvSpPr txBox="1"/>
            <p:nvPr/>
          </p:nvSpPr>
          <p:spPr>
            <a:xfrm>
              <a:off x="4353" y="1172"/>
              <a:ext cx="4000" cy="469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p>
              <a:pPr lvl="0" algn="l">
                <a:buClrTx/>
                <a:buSzTx/>
                <a:buFontTx/>
              </a:pPr>
              <a:r>
                <a:rPr lang="zh-CN" altLang="en-US" sz="975" b="1">
                  <a:solidFill>
                    <a:schemeClr val="accent1">
                      <a:lumMod val="75000"/>
                    </a:schemeClr>
                  </a:solidFill>
                  <a:sym typeface="+mn-ea"/>
                </a:rPr>
                <a:t>微软雅黑，字号</a:t>
              </a:r>
              <a:r>
                <a:rPr lang="en-US" altLang="zh-CN" sz="975" b="1">
                  <a:solidFill>
                    <a:schemeClr val="accent1">
                      <a:lumMod val="75000"/>
                    </a:schemeClr>
                  </a:solidFill>
                  <a:sym typeface="+mn-ea"/>
                </a:rPr>
                <a:t>16</a:t>
              </a:r>
              <a:endParaRPr lang="zh-CN" altLang="en-US" sz="975" b="1">
                <a:solidFill>
                  <a:schemeClr val="accent1">
                    <a:lumMod val="75000"/>
                  </a:schemeClr>
                </a:solidFill>
                <a:sym typeface="+mn-ea"/>
              </a:endParaRPr>
            </a:p>
          </p:txBody>
        </p:sp>
        <p:cxnSp>
          <p:nvCxnSpPr>
            <p:cNvPr id="6" name="直接连接符 5"/>
            <p:cNvCxnSpPr/>
            <p:nvPr/>
          </p:nvCxnSpPr>
          <p:spPr>
            <a:xfrm>
              <a:off x="3620" y="1389"/>
              <a:ext cx="705" cy="0"/>
            </a:xfrm>
            <a:prstGeom prst="line">
              <a:avLst/>
            </a:prstGeom>
            <a:ln>
              <a:solidFill>
                <a:schemeClr val="accent1"/>
              </a:solidFill>
              <a:headEnd type="oval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567055" y="850900"/>
            <a:ext cx="4320000" cy="432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1460"/>
              <a:t>.</a:t>
            </a:r>
            <a:endParaRPr lang="en-US" altLang="zh-CN" sz="1460"/>
          </a:p>
        </p:txBody>
      </p:sp>
      <p:sp>
        <p:nvSpPr>
          <p:cNvPr id="12" name="矩形 11"/>
          <p:cNvSpPr/>
          <p:nvPr/>
        </p:nvSpPr>
        <p:spPr>
          <a:xfrm>
            <a:off x="5057140" y="850900"/>
            <a:ext cx="4320000" cy="432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460"/>
          </a:p>
        </p:txBody>
      </p:sp>
      <p:sp>
        <p:nvSpPr>
          <p:cNvPr id="11" name="文本框 10"/>
          <p:cNvSpPr txBox="1"/>
          <p:nvPr/>
        </p:nvSpPr>
        <p:spPr>
          <a:xfrm>
            <a:off x="525877" y="5483294"/>
            <a:ext cx="817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1000"/>
              <a:t>尺寸</a:t>
            </a:r>
            <a:endParaRPr lang="zh-CN" altLang="en-US" sz="1000"/>
          </a:p>
          <a:p>
            <a:r>
              <a:rPr lang="zh-CN" altLang="en-US" sz="1000"/>
              <a:t>材料与工艺</a:t>
            </a:r>
            <a:endParaRPr lang="zh-CN" altLang="en-US" sz="1000"/>
          </a:p>
        </p:txBody>
      </p:sp>
      <p:sp>
        <p:nvSpPr>
          <p:cNvPr id="25" name="文本框 24"/>
          <p:cNvSpPr txBox="1"/>
          <p:nvPr/>
        </p:nvSpPr>
        <p:spPr>
          <a:xfrm>
            <a:off x="1785985" y="2633392"/>
            <a:ext cx="1882140" cy="7550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lnSpc>
                <a:spcPct val="120000"/>
              </a:lnSpc>
            </a:pPr>
            <a:r>
              <a:rPr lang="zh-CN" altLang="en-US" sz="1200"/>
              <a:t>正视图</a:t>
            </a:r>
            <a:endParaRPr lang="en-US" altLang="zh-CN" sz="1200"/>
          </a:p>
          <a:p>
            <a:pPr algn="ctr">
              <a:lnSpc>
                <a:spcPct val="120000"/>
              </a:lnSpc>
            </a:pPr>
            <a:r>
              <a:rPr lang="en-US" altLang="zh-CN" sz="1200"/>
              <a:t>12</a:t>
            </a:r>
            <a:r>
              <a:rPr lang="zh-CN" altLang="en-US" sz="1200"/>
              <a:t>×</a:t>
            </a:r>
            <a:r>
              <a:rPr lang="en-US" altLang="zh-CN" sz="1200"/>
              <a:t>12</a:t>
            </a:r>
            <a:r>
              <a:rPr lang="en-US" altLang="zh-CN" sz="1200"/>
              <a:t>cm</a:t>
            </a:r>
            <a:endParaRPr lang="en-US" altLang="zh-CN" sz="1200"/>
          </a:p>
          <a:p>
            <a:pPr algn="ctr">
              <a:lnSpc>
                <a:spcPct val="120000"/>
              </a:lnSpc>
            </a:pPr>
            <a:r>
              <a:rPr lang="en-US" altLang="zh-CN" sz="1200"/>
              <a:t>300DPI</a:t>
            </a:r>
            <a:endParaRPr lang="en-US" altLang="zh-CN" sz="1200"/>
          </a:p>
        </p:txBody>
      </p:sp>
      <p:sp>
        <p:nvSpPr>
          <p:cNvPr id="26" name="文本框 25"/>
          <p:cNvSpPr txBox="1"/>
          <p:nvPr/>
        </p:nvSpPr>
        <p:spPr>
          <a:xfrm>
            <a:off x="6276070" y="2633392"/>
            <a:ext cx="1882140" cy="7550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lnSpc>
                <a:spcPct val="120000"/>
              </a:lnSpc>
            </a:pPr>
            <a:r>
              <a:rPr lang="zh-CN" altLang="en-US" sz="1200"/>
              <a:t>侧视图</a:t>
            </a:r>
            <a:endParaRPr lang="en-US" altLang="zh-CN" sz="1200"/>
          </a:p>
          <a:p>
            <a:pPr algn="ctr">
              <a:lnSpc>
                <a:spcPct val="120000"/>
              </a:lnSpc>
            </a:pPr>
            <a:r>
              <a:rPr lang="en-US" altLang="zh-CN" sz="1200"/>
              <a:t>12</a:t>
            </a:r>
            <a:r>
              <a:rPr lang="zh-CN" altLang="en-US" sz="1200"/>
              <a:t>×</a:t>
            </a:r>
            <a:r>
              <a:rPr lang="en-US" altLang="zh-CN" sz="1200"/>
              <a:t>12</a:t>
            </a:r>
            <a:r>
              <a:rPr lang="en-US" altLang="zh-CN" sz="1200"/>
              <a:t>cm</a:t>
            </a:r>
            <a:endParaRPr lang="en-US" altLang="zh-CN" sz="1200"/>
          </a:p>
          <a:p>
            <a:pPr algn="ctr">
              <a:lnSpc>
                <a:spcPct val="120000"/>
              </a:lnSpc>
            </a:pPr>
            <a:r>
              <a:rPr lang="en-US" altLang="zh-CN" sz="1200"/>
              <a:t>300DPI</a:t>
            </a:r>
            <a:endParaRPr lang="en-US" altLang="zh-CN" sz="1200"/>
          </a:p>
        </p:txBody>
      </p:sp>
      <p:grpSp>
        <p:nvGrpSpPr>
          <p:cNvPr id="3" name="组合 2"/>
          <p:cNvGrpSpPr/>
          <p:nvPr/>
        </p:nvGrpSpPr>
        <p:grpSpPr>
          <a:xfrm>
            <a:off x="1506087" y="5639968"/>
            <a:ext cx="2441213" cy="241903"/>
            <a:chOff x="3620" y="1172"/>
            <a:chExt cx="4733" cy="469"/>
          </a:xfrm>
        </p:grpSpPr>
        <p:sp>
          <p:nvSpPr>
            <p:cNvPr id="4" name="文本框 3"/>
            <p:cNvSpPr txBox="1"/>
            <p:nvPr/>
          </p:nvSpPr>
          <p:spPr>
            <a:xfrm>
              <a:off x="4353" y="1172"/>
              <a:ext cx="4000" cy="469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p>
              <a:pPr lvl="0" algn="l">
                <a:buClrTx/>
                <a:buSzTx/>
                <a:buFontTx/>
              </a:pPr>
              <a:r>
                <a:rPr lang="zh-CN" altLang="en-US" sz="975" b="1">
                  <a:solidFill>
                    <a:schemeClr val="accent1">
                      <a:lumMod val="75000"/>
                    </a:schemeClr>
                  </a:solidFill>
                  <a:sym typeface="+mn-ea"/>
                </a:rPr>
                <a:t>微软雅黑，字号</a:t>
              </a:r>
              <a:r>
                <a:rPr lang="en-US" altLang="zh-CN" sz="975" b="1">
                  <a:solidFill>
                    <a:schemeClr val="accent1">
                      <a:lumMod val="75000"/>
                    </a:schemeClr>
                  </a:solidFill>
                  <a:sym typeface="+mn-ea"/>
                </a:rPr>
                <a:t>16</a:t>
              </a:r>
              <a:endParaRPr lang="zh-CN" altLang="en-US" sz="975" b="1">
                <a:solidFill>
                  <a:schemeClr val="accent1">
                    <a:lumMod val="75000"/>
                  </a:schemeClr>
                </a:solidFill>
                <a:sym typeface="+mn-ea"/>
              </a:endParaRPr>
            </a:p>
          </p:txBody>
        </p:sp>
        <p:cxnSp>
          <p:nvCxnSpPr>
            <p:cNvPr id="6" name="直接连接符 5"/>
            <p:cNvCxnSpPr/>
            <p:nvPr/>
          </p:nvCxnSpPr>
          <p:spPr>
            <a:xfrm>
              <a:off x="3620" y="1389"/>
              <a:ext cx="705" cy="0"/>
            </a:xfrm>
            <a:prstGeom prst="line">
              <a:avLst/>
            </a:prstGeom>
            <a:ln>
              <a:solidFill>
                <a:schemeClr val="accent1"/>
              </a:solidFill>
              <a:headEnd type="oval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35280" y="315595"/>
            <a:ext cx="6120000" cy="612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460"/>
          </a:p>
        </p:txBody>
      </p:sp>
      <p:sp>
        <p:nvSpPr>
          <p:cNvPr id="16" name="文本框 15"/>
          <p:cNvSpPr txBox="1"/>
          <p:nvPr/>
        </p:nvSpPr>
        <p:spPr>
          <a:xfrm>
            <a:off x="2463165" y="2998088"/>
            <a:ext cx="1882140" cy="7550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lnSpc>
                <a:spcPct val="120000"/>
              </a:lnSpc>
            </a:pPr>
            <a:r>
              <a:rPr lang="zh-CN" altLang="en-US" sz="1200"/>
              <a:t>使用场景图</a:t>
            </a:r>
            <a:endParaRPr lang="zh-CN" altLang="en-US" sz="1200"/>
          </a:p>
          <a:p>
            <a:pPr algn="ctr">
              <a:lnSpc>
                <a:spcPct val="120000"/>
              </a:lnSpc>
            </a:pPr>
            <a:r>
              <a:rPr lang="en-US" altLang="zh-CN" sz="1200"/>
              <a:t>17</a:t>
            </a:r>
            <a:r>
              <a:rPr lang="zh-CN" altLang="en-US" sz="1200"/>
              <a:t>×</a:t>
            </a:r>
            <a:r>
              <a:rPr lang="en-US" altLang="zh-CN" sz="1200"/>
              <a:t>17cm</a:t>
            </a:r>
            <a:endParaRPr lang="en-US" altLang="zh-CN" sz="1200"/>
          </a:p>
          <a:p>
            <a:pPr algn="ctr">
              <a:lnSpc>
                <a:spcPct val="120000"/>
              </a:lnSpc>
            </a:pPr>
            <a:r>
              <a:rPr lang="en-US" altLang="zh-CN" sz="1200"/>
              <a:t>300DPI</a:t>
            </a:r>
            <a:endParaRPr lang="en-US" altLang="zh-CN" sz="1200"/>
          </a:p>
        </p:txBody>
      </p:sp>
      <p:sp>
        <p:nvSpPr>
          <p:cNvPr id="2" name="文本框 1"/>
          <p:cNvSpPr txBox="1"/>
          <p:nvPr/>
        </p:nvSpPr>
        <p:spPr>
          <a:xfrm>
            <a:off x="6544850" y="5310505"/>
            <a:ext cx="1071880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1000"/>
              <a:t>可自行添加文字</a:t>
            </a:r>
            <a:endParaRPr lang="zh-CN" altLang="en-US" sz="1000"/>
          </a:p>
        </p:txBody>
      </p:sp>
      <p:grpSp>
        <p:nvGrpSpPr>
          <p:cNvPr id="3" name="组合 2"/>
          <p:cNvGrpSpPr/>
          <p:nvPr/>
        </p:nvGrpSpPr>
        <p:grpSpPr>
          <a:xfrm>
            <a:off x="7639552" y="5313578"/>
            <a:ext cx="2441213" cy="241903"/>
            <a:chOff x="3620" y="1172"/>
            <a:chExt cx="4733" cy="469"/>
          </a:xfrm>
        </p:grpSpPr>
        <p:sp>
          <p:nvSpPr>
            <p:cNvPr id="4" name="文本框 3"/>
            <p:cNvSpPr txBox="1"/>
            <p:nvPr/>
          </p:nvSpPr>
          <p:spPr>
            <a:xfrm>
              <a:off x="4353" y="1172"/>
              <a:ext cx="4000" cy="469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p>
              <a:pPr lvl="0" algn="l">
                <a:buClrTx/>
                <a:buSzTx/>
                <a:buFontTx/>
              </a:pPr>
              <a:r>
                <a:rPr lang="zh-CN" altLang="en-US" sz="975" b="1">
                  <a:solidFill>
                    <a:schemeClr val="accent1">
                      <a:lumMod val="75000"/>
                    </a:schemeClr>
                  </a:solidFill>
                  <a:sym typeface="+mn-ea"/>
                </a:rPr>
                <a:t>微软雅黑，字号</a:t>
              </a:r>
              <a:r>
                <a:rPr lang="en-US" altLang="zh-CN" sz="975" b="1">
                  <a:solidFill>
                    <a:schemeClr val="accent1">
                      <a:lumMod val="75000"/>
                    </a:schemeClr>
                  </a:solidFill>
                  <a:sym typeface="+mn-ea"/>
                </a:rPr>
                <a:t>16</a:t>
              </a:r>
              <a:endParaRPr lang="zh-CN" altLang="en-US" sz="975" b="1">
                <a:solidFill>
                  <a:schemeClr val="accent1">
                    <a:lumMod val="75000"/>
                  </a:schemeClr>
                </a:solidFill>
                <a:sym typeface="+mn-ea"/>
              </a:endParaRPr>
            </a:p>
          </p:txBody>
        </p:sp>
        <p:cxnSp>
          <p:nvCxnSpPr>
            <p:cNvPr id="6" name="直接连接符 5"/>
            <p:cNvCxnSpPr/>
            <p:nvPr/>
          </p:nvCxnSpPr>
          <p:spPr>
            <a:xfrm>
              <a:off x="3620" y="1389"/>
              <a:ext cx="705" cy="0"/>
            </a:xfrm>
            <a:prstGeom prst="line">
              <a:avLst/>
            </a:prstGeom>
            <a:ln>
              <a:solidFill>
                <a:schemeClr val="accent1"/>
              </a:solidFill>
              <a:headEnd type="oval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35280" y="315595"/>
            <a:ext cx="6120000" cy="612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460"/>
          </a:p>
        </p:txBody>
      </p:sp>
      <p:sp>
        <p:nvSpPr>
          <p:cNvPr id="16" name="文本框 15"/>
          <p:cNvSpPr txBox="1"/>
          <p:nvPr/>
        </p:nvSpPr>
        <p:spPr>
          <a:xfrm>
            <a:off x="2463165" y="2998088"/>
            <a:ext cx="1882140" cy="7550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lnSpc>
                <a:spcPct val="120000"/>
              </a:lnSpc>
            </a:pPr>
            <a:r>
              <a:rPr lang="zh-CN" altLang="en-US" sz="1200"/>
              <a:t>细节图</a:t>
            </a:r>
            <a:endParaRPr lang="zh-CN" altLang="en-US" sz="1200"/>
          </a:p>
          <a:p>
            <a:pPr algn="ctr">
              <a:lnSpc>
                <a:spcPct val="120000"/>
              </a:lnSpc>
            </a:pPr>
            <a:r>
              <a:rPr lang="en-US" altLang="zh-CN" sz="1200"/>
              <a:t>17</a:t>
            </a:r>
            <a:r>
              <a:rPr lang="zh-CN" altLang="en-US" sz="1200"/>
              <a:t>×</a:t>
            </a:r>
            <a:r>
              <a:rPr lang="en-US" altLang="zh-CN" sz="1200"/>
              <a:t>17cm</a:t>
            </a:r>
            <a:endParaRPr lang="en-US" altLang="zh-CN" sz="1200"/>
          </a:p>
          <a:p>
            <a:pPr algn="ctr">
              <a:lnSpc>
                <a:spcPct val="120000"/>
              </a:lnSpc>
            </a:pPr>
            <a:r>
              <a:rPr lang="en-US" altLang="zh-CN" sz="1200"/>
              <a:t>300DPI</a:t>
            </a:r>
            <a:endParaRPr lang="en-US" altLang="zh-CN" sz="1200"/>
          </a:p>
        </p:txBody>
      </p:sp>
      <p:sp>
        <p:nvSpPr>
          <p:cNvPr id="2" name="文本框 1"/>
          <p:cNvSpPr txBox="1"/>
          <p:nvPr/>
        </p:nvSpPr>
        <p:spPr>
          <a:xfrm>
            <a:off x="6544850" y="5310505"/>
            <a:ext cx="1071880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1000"/>
              <a:t>可自行添加文字</a:t>
            </a:r>
            <a:endParaRPr lang="zh-CN" altLang="en-US" sz="1000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35280" y="315595"/>
            <a:ext cx="6120000" cy="612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460"/>
          </a:p>
        </p:txBody>
      </p:sp>
      <p:sp>
        <p:nvSpPr>
          <p:cNvPr id="16" name="文本框 15"/>
          <p:cNvSpPr txBox="1"/>
          <p:nvPr/>
        </p:nvSpPr>
        <p:spPr>
          <a:xfrm>
            <a:off x="2463165" y="2998088"/>
            <a:ext cx="1882140" cy="7550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lnSpc>
                <a:spcPct val="120000"/>
              </a:lnSpc>
            </a:pPr>
            <a:r>
              <a:rPr lang="zh-CN" altLang="en-US" sz="1200"/>
              <a:t>产品</a:t>
            </a:r>
            <a:r>
              <a:rPr lang="zh-CN" altLang="en-US" sz="1200"/>
              <a:t>结构图</a:t>
            </a:r>
            <a:endParaRPr lang="zh-CN" altLang="en-US" sz="1200"/>
          </a:p>
          <a:p>
            <a:pPr algn="ctr">
              <a:lnSpc>
                <a:spcPct val="120000"/>
              </a:lnSpc>
            </a:pPr>
            <a:r>
              <a:rPr lang="en-US" altLang="zh-CN" sz="1200"/>
              <a:t>17</a:t>
            </a:r>
            <a:r>
              <a:rPr lang="zh-CN" altLang="en-US" sz="1200"/>
              <a:t>×</a:t>
            </a:r>
            <a:r>
              <a:rPr lang="en-US" altLang="zh-CN" sz="1200"/>
              <a:t>17cm</a:t>
            </a:r>
            <a:endParaRPr lang="en-US" altLang="zh-CN" sz="1200"/>
          </a:p>
          <a:p>
            <a:pPr algn="ctr">
              <a:lnSpc>
                <a:spcPct val="120000"/>
              </a:lnSpc>
            </a:pPr>
            <a:r>
              <a:rPr lang="en-US" altLang="zh-CN" sz="1200"/>
              <a:t>300DPI</a:t>
            </a:r>
            <a:endParaRPr lang="en-US" altLang="zh-CN" sz="1200"/>
          </a:p>
        </p:txBody>
      </p:sp>
      <p:sp>
        <p:nvSpPr>
          <p:cNvPr id="2" name="文本框 1"/>
          <p:cNvSpPr txBox="1"/>
          <p:nvPr/>
        </p:nvSpPr>
        <p:spPr>
          <a:xfrm>
            <a:off x="6544850" y="5310505"/>
            <a:ext cx="1071880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1000"/>
              <a:t>可自行添加文字</a:t>
            </a:r>
            <a:endParaRPr lang="zh-CN" altLang="en-US" sz="1000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2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3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4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heme/theme1.xml><?xml version="1.0" encoding="utf-8"?>
<a:theme xmlns:a="http://schemas.openxmlformats.org/drawingml/2006/main" name="webwppDef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175</Words>
  <Application>WPS 演示</Application>
  <PresentationFormat>宽屏</PresentationFormat>
  <Paragraphs>47</Paragraphs>
  <Slides>5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Arial</vt:lpstr>
      <vt:lpstr>宋体</vt:lpstr>
      <vt:lpstr>Wingdings</vt:lpstr>
      <vt:lpstr>微软雅黑</vt:lpstr>
      <vt:lpstr>Arial Unicode MS</vt:lpstr>
      <vt:lpstr>Calibri</vt:lpstr>
      <vt:lpstr>webwppDefTheme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主题</dc:title>
  <dc:creator/>
  <cp:lastModifiedBy>thinkpad</cp:lastModifiedBy>
  <cp:revision>5</cp:revision>
  <dcterms:created xsi:type="dcterms:W3CDTF">2021-10-26T11:03:00Z</dcterms:created>
  <dcterms:modified xsi:type="dcterms:W3CDTF">2021-10-27T01:50:09Z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2052-11.1.0.10395</vt:lpwstr>
  </property>
  <property fmtid="{D5CDD505-2E9C-101B-9397-08002B2CF9AE}" pid="3" name="ICV">
    <vt:lpwstr>D8BC70074A6F4528B8A59D2FE784D24C</vt:lpwstr>
  </property>
</Properties>
</file>